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3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ayoa/email_classific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27410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MTRX ML Engineer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Etay Avayo - Home Assignment</a:t>
            </a:r>
          </a:p>
          <a:p>
            <a:pPr>
              <a:lnSpc>
                <a:spcPts val="2850"/>
              </a:lnSpc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Full project at 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hlinkClick r:id="rId4"/>
              </a:rPr>
              <a:t>https://github.com/vayoa/email_classification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 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634252"/>
            <a:ext cx="8245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Challenge &amp;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2887266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✉️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Mailboxes overflow with </a:t>
            </a: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forums, promotions, spam, updates, social media, verification codes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451390" y="4180046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Risk: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important emails get buried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poor productivity, worst clarity.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451390" y="4985147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automatically categorize emails + detect importance → rag-enabled chatbot for batch Q&amp;A.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428321" y="2887266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💽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Dataset: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428321" y="3454241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dataset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(categories only).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28321" y="3896439"/>
            <a:ext cx="44159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Added an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column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via simple keyword rules. Made it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(important / not) to reduce subjectivity.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28321" y="5427345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Rules only seeded labels — we rely on our model's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finetuning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 we're not just copying our rules.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E0CC89-6AAE-A80A-F8FE-A8F7A7E38B62}"/>
              </a:ext>
            </a:extLst>
          </p:cNvPr>
          <p:cNvSpPr/>
          <p:nvPr/>
        </p:nvSpPr>
        <p:spPr>
          <a:xfrm>
            <a:off x="12773303" y="7610475"/>
            <a:ext cx="180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44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2449519"/>
            <a:ext cx="5110162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328" y="3394876"/>
            <a:ext cx="411349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Multitask ModernBERT Classifier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608" y="4020787"/>
            <a:ext cx="511016" cy="5110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97067" y="4787312"/>
            <a:ext cx="3066098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Encoder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15328" y="5293089"/>
            <a:ext cx="4229576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Outperforms few-shot LLMs for subjective classification like importance → decoder is redundant.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15328" y="6345721"/>
            <a:ext cx="422957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ModernBERT encoder with two heads → cheap + fast.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692" y="4020787"/>
            <a:ext cx="511016" cy="5110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82151" y="4787312"/>
            <a:ext cx="3066098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ModernBERT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200412" y="5293089"/>
            <a:ext cx="422957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Drop-in BERT replacement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200412" y="5742788"/>
            <a:ext cx="422957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inference.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200412" y="6141290"/>
            <a:ext cx="422957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Larger context window.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200412" y="6539792"/>
            <a:ext cx="422957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Broader training corpus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776" y="4020787"/>
            <a:ext cx="511016" cy="51101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267236" y="4787312"/>
            <a:ext cx="3066098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Multitask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9685496" y="5293089"/>
            <a:ext cx="422957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inference: one forward pass.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9685496" y="5691591"/>
            <a:ext cx="422957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features: importance benefits from category signals.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D3108-7163-135D-18B6-0A4461D565DE}"/>
              </a:ext>
            </a:extLst>
          </p:cNvPr>
          <p:cNvSpPr/>
          <p:nvPr/>
        </p:nvSpPr>
        <p:spPr>
          <a:xfrm>
            <a:off x="12773303" y="7610475"/>
            <a:ext cx="180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9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89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(Test Set)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159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classification: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82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99.1%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Macro F1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0.991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250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class ≥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0.98 F1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Promotions 0.997, Verify Code 0.994).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549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detection: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21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99.6%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F1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0.991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64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ROC-AUC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0.9999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PR-AUC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0.9995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141" y="1404699"/>
            <a:ext cx="2664743" cy="2086333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282" y="1404699"/>
            <a:ext cx="2664743" cy="2086333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384" y="3586995"/>
            <a:ext cx="2844641" cy="2227182"/>
          </a:xfrm>
          <a:prstGeom prst="rect">
            <a:avLst/>
          </a:prstGeom>
        </p:spPr>
      </p:pic>
      <p:pic>
        <p:nvPicPr>
          <p:cNvPr id="13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50041" y="3592623"/>
            <a:ext cx="2256631" cy="229189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99521" y="56227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93790" y="644485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classifier is </a:t>
            </a: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and trustworthy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both categorization and importance — it will rarely miss an important email, and rarely flag an unimportant one.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798D9A-E950-DE7D-9A27-8CB45C9C1563}"/>
              </a:ext>
            </a:extLst>
          </p:cNvPr>
          <p:cNvSpPr/>
          <p:nvPr/>
        </p:nvSpPr>
        <p:spPr>
          <a:xfrm>
            <a:off x="12773303" y="7610475"/>
            <a:ext cx="180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739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347" y="2359826"/>
            <a:ext cx="6592610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Indexer, Chatbot &amp; Retrieval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2347" y="3261486"/>
            <a:ext cx="392370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Classifier to Usable System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297" y="3858465"/>
            <a:ext cx="487442" cy="487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9573" y="4589628"/>
            <a:ext cx="292477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GMail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82347" y="5072188"/>
            <a:ext cx="425934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Gmail API limits 100 in batch → exploited for concurrency.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2347" y="5764299"/>
            <a:ext cx="425934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batch: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ModernBERT classification + MiniLM embeddings in parallel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82347" y="6456409"/>
            <a:ext cx="425934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Cuts indexing time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≈ in half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0" y="3858465"/>
            <a:ext cx="487442" cy="487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52755" y="4589628"/>
            <a:ext cx="292477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ChromaDB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5185410" y="5072188"/>
            <a:ext cx="425946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text embeddings + metadata. 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5185410" y="5452355"/>
            <a:ext cx="4259461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filtered retrieval: </a:t>
            </a:r>
            <a:r>
              <a:rPr lang="en-US" sz="15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“important promotions last week”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“verify codes from today”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4542" y="3858465"/>
            <a:ext cx="487442" cy="4874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55937" y="4589628"/>
            <a:ext cx="292477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</a:t>
            </a:r>
            <a:endParaRPr lang="en-US" sz="2300" dirty="0"/>
          </a:p>
        </p:txBody>
      </p:sp>
      <p:sp>
        <p:nvSpPr>
          <p:cNvPr id="16" name="Text 10"/>
          <p:cNvSpPr/>
          <p:nvPr/>
        </p:nvSpPr>
        <p:spPr>
          <a:xfrm>
            <a:off x="9688592" y="5072188"/>
            <a:ext cx="425946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chosen for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context size (~1m + free usage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9688592" y="5764299"/>
            <a:ext cx="425946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tools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traditional rag, allowing filtering based on classification.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D9ED0C-5EDA-F44A-0823-EE01F0BF58DC}"/>
              </a:ext>
            </a:extLst>
          </p:cNvPr>
          <p:cNvSpPr/>
          <p:nvPr/>
        </p:nvSpPr>
        <p:spPr>
          <a:xfrm>
            <a:off x="12773303" y="7610475"/>
            <a:ext cx="180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856" y="532202"/>
            <a:ext cx="11170688" cy="7165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30329" y="594003"/>
            <a:ext cx="5216604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4100" dirty="0"/>
          </a:p>
        </p:txBody>
      </p:sp>
      <p:sp>
        <p:nvSpPr>
          <p:cNvPr id="5" name="Text 2"/>
          <p:cNvSpPr/>
          <p:nvPr/>
        </p:nvSpPr>
        <p:spPr>
          <a:xfrm>
            <a:off x="730329" y="1558885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Fixing Our Problems</a:t>
            </a:r>
            <a:endParaRPr lang="en-US" sz="2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9" y="2432447"/>
            <a:ext cx="2910602" cy="29106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1420" y="557772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Classifier Chain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30329" y="6112312"/>
            <a:ext cx="2910602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classifier chain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(importance head sees category probs) + penalize “spam &amp; important”.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663" y="2432447"/>
            <a:ext cx="2910602" cy="29106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08753" y="557772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Realistic Dataset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4157663" y="6112312"/>
            <a:ext cx="291060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avg email ~19 words → short length hurts generalization.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996" y="2432447"/>
            <a:ext cx="2910602" cy="29106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36086" y="557772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584996" y="6112312"/>
            <a:ext cx="291060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Stronger preprocessing (clean HTML residue, Unicode).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2329" y="2432447"/>
            <a:ext cx="2910602" cy="291060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163419" y="557772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RAG Reranker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1012329" y="6112312"/>
            <a:ext cx="291060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cross-encoder reranker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more accurate retrieval.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417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Etay Avayo</cp:lastModifiedBy>
  <cp:revision>5</cp:revision>
  <dcterms:created xsi:type="dcterms:W3CDTF">2025-09-04T23:55:54Z</dcterms:created>
  <dcterms:modified xsi:type="dcterms:W3CDTF">2025-09-05T00:27:17Z</dcterms:modified>
</cp:coreProperties>
</file>